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7" r:id="rId3"/>
    <p:sldId id="256" r:id="rId4"/>
    <p:sldId id="258" r:id="rId6"/>
    <p:sldId id="266" r:id="rId7"/>
    <p:sldId id="259" r:id="rId8"/>
    <p:sldId id="260" r:id="rId9"/>
    <p:sldId id="261" r:id="rId10"/>
    <p:sldId id="267" r:id="rId11"/>
    <p:sldId id="268" r:id="rId12"/>
    <p:sldId id="269" r:id="rId13"/>
    <p:sldId id="263" r:id="rId14"/>
    <p:sldId id="264" r:id="rId1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宋体" charset="-122"/>
      </a:defRPr>
    </a:lvl1pPr>
    <a:lvl2pPr marL="457200" lvl="1" indent="0" algn="l" defTabSz="914400" eaLnBrk="1" fontAlgn="base" latinLnBrk="0" hangingPunct="1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宋体" charset="-122"/>
      </a:defRPr>
    </a:lvl2pPr>
    <a:lvl3pPr marL="914400" lvl="2" indent="0" algn="l" defTabSz="914400" eaLnBrk="1" fontAlgn="base" latinLnBrk="0" hangingPunct="1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宋体" charset="-122"/>
      </a:defRPr>
    </a:lvl3pPr>
    <a:lvl4pPr marL="1371600" lvl="3" indent="0" algn="l" defTabSz="914400" eaLnBrk="1" fontAlgn="base" latinLnBrk="0" hangingPunct="1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宋体" charset="-122"/>
      </a:defRPr>
    </a:lvl4pPr>
    <a:lvl5pPr marL="1828800" lvl="4" indent="0" algn="l" defTabSz="914400" eaLnBrk="1" fontAlgn="base" latinLnBrk="0" hangingPunct="1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宋体" charset="-122"/>
      </a:defRPr>
    </a:lvl5pPr>
    <a:lvl6pPr marL="2286000" lvl="5" indent="0" algn="l" defTabSz="914400" eaLnBrk="1" fontAlgn="base" latinLnBrk="0" hangingPunct="1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宋体" charset="-122"/>
      </a:defRPr>
    </a:lvl6pPr>
    <a:lvl7pPr marL="2743200" lvl="6" indent="0" algn="l" defTabSz="914400" eaLnBrk="1" fontAlgn="base" latinLnBrk="0" hangingPunct="1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宋体" charset="-122"/>
      </a:defRPr>
    </a:lvl7pPr>
    <a:lvl8pPr marL="3200400" lvl="7" indent="0" algn="l" defTabSz="914400" eaLnBrk="1" fontAlgn="base" latinLnBrk="0" hangingPunct="1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宋体" charset="-122"/>
      </a:defRPr>
    </a:lvl8pPr>
    <a:lvl9pPr marL="3657600" lvl="8" indent="0" algn="l" defTabSz="914400" eaLnBrk="1" fontAlgn="base" latinLnBrk="0" hangingPunct="1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宋体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eaLnBrk="1" hangingPunct="1"/>
            <a:endParaRPr lang="zh-CN" sz="1200" dirty="0">
              <a:latin typeface="Calibri" pitchFamily="2" charset="0"/>
            </a:endParaRPr>
          </a:p>
        </p:txBody>
      </p:sp>
      <p:sp>
        <p:nvSpPr>
          <p:cNvPr id="3075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algn="r" eaLnBrk="1" hangingPunct="1"/>
            <a:fld id="{BB962C8B-B14F-4D97-AF65-F5344CB8AC3E}" type="datetimeFigureOut">
              <a:rPr lang="zh-CN" altLang="en-US" sz="1200" dirty="0">
                <a:latin typeface="Calibri" pitchFamily="2" charset="0"/>
              </a:rPr>
            </a:fld>
            <a:endParaRPr lang="zh-CN" altLang="en-US" sz="1200" dirty="0">
              <a:latin typeface="Calibri" pitchFamily="2" charset="0"/>
            </a:endParaRPr>
          </a:p>
        </p:txBody>
      </p:sp>
      <p:sp>
        <p:nvSpPr>
          <p:cNvPr id="3076" name="幻灯片图像占位符 3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  <a:miter/>
          </a:ln>
        </p:spPr>
        <p:txBody>
          <a:bodyPr/>
          <a:p>
            <a:endParaRPr lang="zh-CN" altLang="en-US"/>
          </a:p>
        </p:txBody>
      </p:sp>
      <p:sp>
        <p:nvSpPr>
          <p:cNvPr id="3077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12700">
            <a:noFill/>
            <a:miter/>
          </a:ln>
        </p:spPr>
        <p:txBody>
          <a:bodyPr anchor="ctr"/>
          <a:p>
            <a:pPr lvl="0"/>
            <a:r>
              <a:rPr lang="zh-CN" dirty="0"/>
              <a:t>单击此处编辑母版文本样式</a:t>
            </a:r>
            <a:endParaRPr lang="zh-CN" dirty="0"/>
          </a:p>
          <a:p>
            <a:pPr lvl="1"/>
            <a:r>
              <a:rPr lang="zh-CN" dirty="0"/>
              <a:t>第二级</a:t>
            </a:r>
            <a:endParaRPr lang="zh-CN" dirty="0"/>
          </a:p>
          <a:p>
            <a:pPr lvl="2"/>
            <a:r>
              <a:rPr lang="zh-CN" dirty="0"/>
              <a:t>第三级</a:t>
            </a:r>
            <a:endParaRPr lang="zh-CN" dirty="0"/>
          </a:p>
          <a:p>
            <a:pPr lvl="3"/>
            <a:r>
              <a:rPr lang="zh-CN" dirty="0"/>
              <a:t>第四级</a:t>
            </a:r>
            <a:endParaRPr lang="zh-CN" dirty="0"/>
          </a:p>
          <a:p>
            <a:pPr lvl="4"/>
            <a:r>
              <a:rPr lang="zh-CN" dirty="0"/>
              <a:t>第五级</a:t>
            </a:r>
            <a:endParaRPr lang="zh-CN" dirty="0"/>
          </a:p>
        </p:txBody>
      </p:sp>
      <p:sp>
        <p:nvSpPr>
          <p:cNvPr id="3078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p>
            <a:pPr lvl="0" eaLnBrk="1" hangingPunct="1"/>
            <a:endParaRPr lang="zh-CN" sz="1200" dirty="0">
              <a:latin typeface="Calibri" pitchFamily="2" charset="0"/>
            </a:endParaRPr>
          </a:p>
        </p:txBody>
      </p:sp>
      <p:sp>
        <p:nvSpPr>
          <p:cNvPr id="3079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sz="1200" dirty="0">
                <a:latin typeface="Calibri" pitchFamily="2" charset="0"/>
              </a:rPr>
            </a:fld>
            <a:endParaRPr lang="zh-CN" sz="1200" dirty="0">
              <a:latin typeface="Calibri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1pPr>
    <a:lvl2pPr marL="457200" lvl="1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2pPr>
    <a:lvl3pPr marL="914400" lvl="2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371600" lvl="3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4pPr>
    <a:lvl5pPr marL="1828800" lvl="4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sz="1200" dirty="0">
                <a:latin typeface="Calibri" pitchFamily="2" charset="0"/>
              </a:rPr>
            </a:fld>
            <a:endParaRPr lang="zh-CN" sz="1200" dirty="0">
              <a:latin typeface="Calibri" pitchFamily="2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3" descr="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848350" cy="68580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051" name="图片 6" descr="0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9075" y="0"/>
            <a:ext cx="6384925" cy="3983038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052" name="标题 2051"/>
          <p:cNvSpPr>
            <a:spLocks noGrp="1"/>
          </p:cNvSpPr>
          <p:nvPr>
            <p:ph type="ctrTitle"/>
          </p:nvPr>
        </p:nvSpPr>
        <p:spPr>
          <a:xfrm>
            <a:off x="982663" y="1973263"/>
            <a:ext cx="7772400" cy="931862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>
              <a:defRPr sz="3600" kern="12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3" name="副标题 2052"/>
          <p:cNvSpPr>
            <a:spLocks noGrp="1"/>
          </p:cNvSpPr>
          <p:nvPr>
            <p:ph type="subTitle" idx="1"/>
          </p:nvPr>
        </p:nvSpPr>
        <p:spPr>
          <a:xfrm>
            <a:off x="2303463" y="2946400"/>
            <a:ext cx="6451600" cy="652463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 marL="0" lvl="0" indent="0" algn="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pic>
        <p:nvPicPr>
          <p:cNvPr id="2054" name="Picture 2" descr="E:\新模板\国粹\0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0813" y="3716338"/>
            <a:ext cx="2643187" cy="785812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22269" y="177800"/>
            <a:ext cx="2088356" cy="5949950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77800"/>
            <a:ext cx="6144005" cy="5949950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 algn="l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8263"/>
            <a:ext cx="4032504" cy="47894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338263"/>
            <a:ext cx="4032504" cy="47894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970222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44793" y="1567346"/>
            <a:ext cx="3526380" cy="710095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1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44793" y="2338388"/>
            <a:ext cx="3526380" cy="378596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17212" y="1567346"/>
            <a:ext cx="3526381" cy="710095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171450" indent="-171450">
              <a:buNone/>
              <a:defRPr lang="zh-CN" altLang="en-US" b="0" smtClean="0"/>
            </a:lvl1pPr>
          </a:lstStyle>
          <a:p>
            <a:pPr marL="0" lvl="0" indent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17212" y="2357460"/>
            <a:ext cx="3526381" cy="376689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95638" cy="1600200"/>
          </a:xfrm>
        </p:spPr>
        <p:txBody>
          <a:bodyPr anchor="t" anchorCtr="0">
            <a:normAutofit/>
          </a:bodyPr>
          <a:lstStyle>
            <a:lvl1pPr>
              <a:defRPr sz="3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38600" y="457201"/>
            <a:ext cx="4477941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95638" cy="3811588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6.png"/><Relationship Id="rId14" Type="http://schemas.openxmlformats.org/officeDocument/2006/relationships/image" Target="../media/image5.png"/><Relationship Id="rId13" Type="http://schemas.openxmlformats.org/officeDocument/2006/relationships/image" Target="../media/image4.png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6" descr="07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759075" y="0"/>
            <a:ext cx="6384925" cy="3983038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027" name="图片 7" descr="02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6330950"/>
            <a:ext cx="9144000" cy="52705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028" name="图片 8" descr="01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0"/>
            <a:ext cx="5848350" cy="6858000"/>
          </a:xfrm>
          <a:prstGeom prst="rect">
            <a:avLst/>
          </a:prstGeom>
          <a:noFill/>
          <a:ln w="9525">
            <a:noFill/>
            <a:miter/>
          </a:ln>
        </p:spPr>
      </p:pic>
      <p:grpSp>
        <p:nvGrpSpPr>
          <p:cNvPr id="1029" name="组合 1028"/>
          <p:cNvGrpSpPr/>
          <p:nvPr/>
        </p:nvGrpSpPr>
        <p:grpSpPr>
          <a:xfrm>
            <a:off x="212725" y="781050"/>
            <a:ext cx="8712200" cy="5832475"/>
            <a:chOff x="0" y="0"/>
            <a:chExt cx="5488" cy="3674"/>
          </a:xfrm>
        </p:grpSpPr>
        <p:pic>
          <p:nvPicPr>
            <p:cNvPr id="1030" name="矩形 10"/>
            <p:cNvPicPr/>
            <p:nvPr/>
          </p:nvPicPr>
          <p:blipFill>
            <a:blip r:embed="rId15"/>
            <a:stretch>
              <a:fillRect/>
            </a:stretch>
          </p:blipFill>
          <p:spPr>
            <a:xfrm>
              <a:off x="0" y="0"/>
              <a:ext cx="5488" cy="3674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1031" name="文本框 1030"/>
            <p:cNvSpPr txBox="1"/>
            <p:nvPr/>
          </p:nvSpPr>
          <p:spPr>
            <a:xfrm>
              <a:off x="40" y="24"/>
              <a:ext cx="5412" cy="359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anchor="ctr"/>
            <a:p>
              <a:pPr lvl="0" algn="ctr" eaLnBrk="1" hangingPunct="1"/>
              <a:endParaRPr lang="zh-CN" dirty="0">
                <a:solidFill>
                  <a:srgbClr val="FFFFFF"/>
                </a:solidFill>
                <a:latin typeface="Calibri" pitchFamily="2" charset="0"/>
                <a:ea typeface="宋体" charset="-122"/>
              </a:endParaRPr>
            </a:p>
          </p:txBody>
        </p:sp>
      </p:grpSp>
      <p:sp>
        <p:nvSpPr>
          <p:cNvPr id="1032" name="标题占位符 1"/>
          <p:cNvSpPr>
            <a:spLocks noGrp="1"/>
          </p:cNvSpPr>
          <p:nvPr>
            <p:ph type="title"/>
          </p:nvPr>
        </p:nvSpPr>
        <p:spPr>
          <a:xfrm>
            <a:off x="581025" y="177800"/>
            <a:ext cx="8229600" cy="611188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3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8263"/>
            <a:ext cx="8229600" cy="4789487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r" defTabSz="914400" eaLnBrk="0" fontAlgn="base" latinLnBrk="0" hangingPunct="0">
        <a:spcBef>
          <a:spcPct val="0"/>
        </a:spcBef>
        <a:spcAft>
          <a:spcPct val="0"/>
        </a:spcAft>
        <a:buClr>
          <a:srgbClr val="000000"/>
        </a:buClr>
        <a:buNone/>
        <a:defRPr sz="2800" b="1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spcBef>
          <a:spcPct val="20000"/>
        </a:spcBef>
        <a:spcAft>
          <a:spcPct val="0"/>
        </a:spcAft>
        <a:buFont typeface="Arial" charset="0"/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spcBef>
          <a:spcPct val="20000"/>
        </a:spcBef>
        <a:spcAft>
          <a:spcPct val="0"/>
        </a:spcAft>
        <a:buFont typeface="Arial" charset="0"/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spcBef>
          <a:spcPct val="20000"/>
        </a:spcBef>
        <a:spcAft>
          <a:spcPct val="0"/>
        </a:spcAft>
        <a:buFont typeface="Arial" charset="0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spcBef>
          <a:spcPct val="20000"/>
        </a:spcBef>
        <a:spcAft>
          <a:spcPct val="0"/>
        </a:spcAft>
        <a:buFont typeface="Arial" charset="0"/>
        <a:buChar char="–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spcBef>
          <a:spcPct val="20000"/>
        </a:spcBef>
        <a:spcAft>
          <a:spcPct val="0"/>
        </a:spcAft>
        <a:buFont typeface="Arial" charset="0"/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spcBef>
          <a:spcPct val="20000"/>
        </a:spcBef>
        <a:spcAft>
          <a:spcPct val="0"/>
        </a:spcAft>
        <a:buFont typeface="Arial" charset="0"/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spcBef>
          <a:spcPct val="20000"/>
        </a:spcBef>
        <a:spcAft>
          <a:spcPct val="0"/>
        </a:spcAft>
        <a:buFont typeface="Arial" charset="0"/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spcBef>
          <a:spcPct val="20000"/>
        </a:spcBef>
        <a:spcAft>
          <a:spcPct val="0"/>
        </a:spcAft>
        <a:buFont typeface="Arial" charset="0"/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spcBef>
          <a:spcPct val="20000"/>
        </a:spcBef>
        <a:spcAft>
          <a:spcPct val="0"/>
        </a:spcAft>
        <a:buFont typeface="Arial" charset="0"/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4" descr="02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330950"/>
            <a:ext cx="9144000" cy="52705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4099" name="图片 3" descr="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848350" cy="68580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4100" name="图片 8" descr="MJ-081副本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355850" y="-2355850"/>
            <a:ext cx="9642475" cy="404812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4101" name="图片 9" descr="MJ-081副本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84350" y="-1570037"/>
            <a:ext cx="9928225" cy="429895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4102" name="图片 11" descr="MJ-081副本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641475" y="-212725"/>
            <a:ext cx="9118600" cy="3798888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4103" name="图片 12" descr="MJ-081副本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70037" y="700088"/>
            <a:ext cx="9118600" cy="380047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4104" name="图片 13" descr="MJ-081副本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98600" y="1857375"/>
            <a:ext cx="9118600" cy="380047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4105" name="图片 14" descr="MJ-081副本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27162" y="2843213"/>
            <a:ext cx="9118600" cy="380047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4106" name="图片 15" descr="MJ-081副本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27162" y="3843338"/>
            <a:ext cx="9118600" cy="380047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4107" name="图片 16" descr="MJ-081副本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41412" y="4714875"/>
            <a:ext cx="9118600" cy="380047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4108" name="图片 17" descr="MJ-081副本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3063" y="4572000"/>
            <a:ext cx="9120187" cy="380047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4109" name="图片 18" descr="MJ-081副本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2063" y="4214813"/>
            <a:ext cx="9120187" cy="3800475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8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2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4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xit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0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xit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3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xit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6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55" name="Picture 9" descr="C:\Documents and Settings\Administrator\桌面\新建文件夹 (2)\LOGO白副本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150" y="225425"/>
            <a:ext cx="925513" cy="42862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0" name="文本框 99"/>
          <p:cNvSpPr txBox="1"/>
          <p:nvPr/>
        </p:nvSpPr>
        <p:spPr>
          <a:xfrm>
            <a:off x="594360" y="2068830"/>
            <a:ext cx="7816215" cy="20421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L="0" indent="0" algn="l"/>
            <a:r>
              <a:rPr sz="3200" b="1" u="none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charset="0"/>
                <a:ea typeface="宋体" charset="0"/>
                <a:cs typeface="楷体" charset="0"/>
              </a:rPr>
              <a:t>“静匿房中以俟之，见有小人自生鼻内出，大不及豆，营营然竟出门去。渐远，遂迷所在。俄，连臂归，飞上面，如蜂蚁之投穴者。”</a:t>
            </a:r>
            <a:endParaRPr lang="zh-CN" altLang="en-US" sz="3200" b="1" u="none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charset="0"/>
              <a:ea typeface="宋体" charset="0"/>
              <a:cs typeface="楷体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71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2188" y="1727200"/>
            <a:ext cx="3032125" cy="3432175"/>
          </a:xfrm>
          <a:prstGeom prst="rect">
            <a:avLst/>
          </a:prstGeom>
          <a:solidFill>
            <a:srgbClr val="EDEDED"/>
          </a:solidFill>
          <a:ln w="190500" cap="sq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  <a:effectLst>
            <a:outerShdw dist="50800" dir="12900014" kx="160861" ky="119576" algn="tl" rotWithShape="0">
              <a:srgbClr val="000000">
                <a:alpha val="29999"/>
              </a:srgbClr>
            </a:outerShdw>
          </a:effectLst>
        </p:spPr>
      </p:pic>
      <p:pic>
        <p:nvPicPr>
          <p:cNvPr id="11272" name="Picture 9" descr="C:\Documents and Settings\Administrator\桌面\新建文件夹 (2)\LOGO白副本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150" y="225425"/>
            <a:ext cx="925513" cy="42862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" name="文本框 1"/>
          <p:cNvSpPr txBox="1"/>
          <p:nvPr/>
        </p:nvSpPr>
        <p:spPr>
          <a:xfrm>
            <a:off x="4674870" y="1725930"/>
            <a:ext cx="3824605" cy="20421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2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集腋成裘，</a:t>
            </a:r>
            <a:endParaRPr lang="zh-CN" altLang="en-US" sz="32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32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妄续幽冥之录；</a:t>
            </a:r>
            <a:endParaRPr lang="zh-CN" altLang="en-US" sz="32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32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浮白载笔，</a:t>
            </a:r>
            <a:endParaRPr lang="zh-CN" altLang="en-US" sz="32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32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仅成孤愤之书。</a:t>
            </a:r>
            <a:endParaRPr lang="zh-CN" altLang="en-US" sz="32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9080" y="4514850"/>
            <a:ext cx="429768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《聊斋志异</a:t>
            </a:r>
            <a:r>
              <a:rPr lang="zh-CN" altLang="en-US" sz="54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》</a:t>
            </a:r>
            <a:endParaRPr lang="zh-CN" altLang="en-US" sz="54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Picture 2" descr="E:\新模板\国粹\0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08700" y="3513138"/>
            <a:ext cx="2643188" cy="785812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2291" name="图片 15" descr="0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9075" y="0"/>
            <a:ext cx="6384925" cy="3983038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2292" name="图片 4" descr="0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30950"/>
            <a:ext cx="9144000" cy="52705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2293" name="图片 14" descr="0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848350" cy="68580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2294" name="图片 3" descr="0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5848350" cy="68580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2295" name="Text Box 12"/>
          <p:cNvSpPr txBox="1"/>
          <p:nvPr/>
        </p:nvSpPr>
        <p:spPr>
          <a:xfrm>
            <a:off x="5727065" y="2974975"/>
            <a:ext cx="2200275" cy="646113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48" tIns="45724" rIns="91448" bIns="45724">
            <a:spAutoFit/>
          </a:bodyPr>
          <a:p>
            <a:pPr lvl="0" eaLnBrk="1" hangingPunct="1"/>
            <a:r>
              <a:rPr lang="zh-CN" sz="3600" dirty="0">
                <a:latin typeface="华文行楷" pitchFamily="2" charset="-122"/>
                <a:ea typeface="华文行楷" pitchFamily="2" charset="-122"/>
              </a:rPr>
              <a:t>谢谢观赏</a:t>
            </a:r>
            <a:endParaRPr lang="en-US" sz="3600" dirty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 descr="E:\新模板\国粹\0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00813" y="3716338"/>
            <a:ext cx="2643187" cy="785812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5123" name="图片 15" descr="0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9075" y="0"/>
            <a:ext cx="6384925" cy="3983038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5124" name="图片 4" descr="0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30950"/>
            <a:ext cx="9144000" cy="52705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5125" name="图片 14" descr="0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848350" cy="68580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5126" name="图片 3" descr="0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5848350" cy="68580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5127" name="Text Box 12"/>
          <p:cNvSpPr txBox="1"/>
          <p:nvPr/>
        </p:nvSpPr>
        <p:spPr>
          <a:xfrm>
            <a:off x="5100638" y="2786063"/>
            <a:ext cx="4000500" cy="61341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48" tIns="45724" rIns="91448" bIns="45724">
            <a:spAutoFit/>
          </a:bodyPr>
          <a:p>
            <a:pPr lvl="0" eaLnBrk="1" hangingPunct="1"/>
            <a:r>
              <a:rPr lang="zh-CN" altLang="en-US" sz="3200" b="1" dirty="0">
                <a:latin typeface="微软雅黑" pitchFamily="2" charset="-122"/>
                <a:ea typeface="微软雅黑" pitchFamily="2" charset="-122"/>
              </a:rPr>
              <a:t>国学经典</a:t>
            </a:r>
            <a:endParaRPr lang="zh-CN" altLang="en-US" sz="3200" b="1" dirty="0">
              <a:latin typeface="微软雅黑" pitchFamily="2" charset="-122"/>
              <a:ea typeface="微软雅黑" pitchFamily="2" charset="-122"/>
            </a:endParaRPr>
          </a:p>
        </p:txBody>
      </p:sp>
      <p:sp>
        <p:nvSpPr>
          <p:cNvPr id="5130" name="Text Box 12"/>
          <p:cNvSpPr txBox="1"/>
          <p:nvPr/>
        </p:nvSpPr>
        <p:spPr>
          <a:xfrm>
            <a:off x="5143500" y="3286125"/>
            <a:ext cx="3429000" cy="54864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48" tIns="45724" rIns="91448" bIns="45724">
            <a:spAutoFit/>
          </a:bodyPr>
          <a:p>
            <a:pPr lvl="0" eaLnBrk="1" hangingPunct="1"/>
            <a:r>
              <a:rPr lang="en-US" altLang="zh-CN" sz="2800" dirty="0">
                <a:latin typeface="微软雅黑" pitchFamily="2" charset="-122"/>
                <a:ea typeface="微软雅黑" pitchFamily="2" charset="-122"/>
              </a:rPr>
              <a:t>            </a:t>
            </a:r>
            <a:r>
              <a:rPr lang="en-US" altLang="zh-CN" sz="2800" b="1" dirty="0">
                <a:latin typeface="微软雅黑" pitchFamily="2" charset="-122"/>
                <a:ea typeface="微软雅黑" pitchFamily="2" charset="-122"/>
              </a:rPr>
              <a:t>——“</a:t>
            </a:r>
            <a:r>
              <a:rPr lang="zh-CN" altLang="en-US" sz="2800" b="1" dirty="0">
                <a:latin typeface="微软雅黑" pitchFamily="2" charset="-122"/>
                <a:ea typeface="微软雅黑" pitchFamily="2" charset="-122"/>
              </a:rPr>
              <a:t>仁</a:t>
            </a:r>
            <a:r>
              <a:rPr lang="en-US" altLang="zh-CN" sz="2800" b="1" dirty="0">
                <a:latin typeface="微软雅黑" pitchFamily="2" charset="-122"/>
                <a:ea typeface="微软雅黑" pitchFamily="2" charset="-122"/>
              </a:rPr>
              <a:t>”</a:t>
            </a:r>
            <a:endParaRPr lang="en-US" altLang="zh-CN" sz="2800" b="1" dirty="0">
              <a:latin typeface="微软雅黑" pitchFamily="2" charset="-122"/>
              <a:ea typeface="微软雅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/>
      <p:bldP spid="51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146" name="组合 6145"/>
          <p:cNvGrpSpPr/>
          <p:nvPr/>
        </p:nvGrpSpPr>
        <p:grpSpPr>
          <a:xfrm>
            <a:off x="498475" y="2182813"/>
            <a:ext cx="8143875" cy="2955925"/>
            <a:chOff x="0" y="0"/>
            <a:chExt cx="8143932" cy="2955429"/>
          </a:xfrm>
        </p:grpSpPr>
        <p:sp>
          <p:nvSpPr>
            <p:cNvPr id="6147" name="AutoShape 3"/>
            <p:cNvSpPr/>
            <p:nvPr/>
          </p:nvSpPr>
          <p:spPr>
            <a:xfrm>
              <a:off x="0" y="0"/>
              <a:ext cx="8143932" cy="2955429"/>
            </a:xfrm>
            <a:prstGeom prst="roundRect">
              <a:avLst>
                <a:gd name="adj" fmla="val 2449"/>
              </a:avLst>
            </a:prstGeom>
            <a:gradFill rotWithShape="1">
              <a:gsLst>
                <a:gs pos="0">
                  <a:srgbClr val="D9D9D9"/>
                </a:gs>
                <a:gs pos="100000">
                  <a:srgbClr val="404040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p>
              <a:pPr lvl="0" eaLnBrk="1" hangingPunct="1"/>
              <a:endParaRPr lang="zh-CN" dirty="0">
                <a:latin typeface="Calibri" pitchFamily="2" charset="0"/>
                <a:ea typeface="宋体" charset="-122"/>
              </a:endParaRPr>
            </a:p>
          </p:txBody>
        </p:sp>
        <p:sp>
          <p:nvSpPr>
            <p:cNvPr id="6148" name="AutoShape 3"/>
            <p:cNvSpPr/>
            <p:nvPr/>
          </p:nvSpPr>
          <p:spPr>
            <a:xfrm>
              <a:off x="3175" y="98408"/>
              <a:ext cx="8137582" cy="2747501"/>
            </a:xfrm>
            <a:prstGeom prst="roundRect">
              <a:avLst>
                <a:gd name="adj" fmla="val 2731"/>
              </a:avLst>
            </a:prstGeom>
            <a:solidFill>
              <a:srgbClr val="F2F2F2">
                <a:alpha val="79999"/>
              </a:srgbClr>
            </a:solidFill>
            <a:ln w="254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0" hangingPunct="0"/>
              <a:endParaRPr lang="zh-CN" sz="2000" dirty="0">
                <a:solidFill>
                  <a:schemeClr val="tx2"/>
                </a:solidFill>
                <a:latin typeface="Calibri" pitchFamily="2" charset="0"/>
                <a:ea typeface="微软雅黑" pitchFamily="2" charset="-122"/>
              </a:endParaRPr>
            </a:p>
          </p:txBody>
        </p:sp>
      </p:grpSp>
      <p:pic>
        <p:nvPicPr>
          <p:cNvPr id="6151" name="Picture 9" descr="C:\Documents and Settings\Administrator\桌面\新建文件夹 (2)\LOGO白副本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150" y="225425"/>
            <a:ext cx="925513" cy="42862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" name="文本框 1"/>
          <p:cNvSpPr txBox="1"/>
          <p:nvPr/>
        </p:nvSpPr>
        <p:spPr>
          <a:xfrm>
            <a:off x="471170" y="3185795"/>
            <a:ext cx="8156575" cy="579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/>
              <a:t>——由《聊斋•瞳人语》浅谈国学之仁爱观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146" name="组合 6145"/>
          <p:cNvGrpSpPr/>
          <p:nvPr/>
        </p:nvGrpSpPr>
        <p:grpSpPr>
          <a:xfrm>
            <a:off x="498475" y="2182813"/>
            <a:ext cx="8143875" cy="2955925"/>
            <a:chOff x="0" y="0"/>
            <a:chExt cx="8143932" cy="2955429"/>
          </a:xfrm>
        </p:grpSpPr>
        <p:sp>
          <p:nvSpPr>
            <p:cNvPr id="6147" name="AutoShape 3"/>
            <p:cNvSpPr/>
            <p:nvPr/>
          </p:nvSpPr>
          <p:spPr>
            <a:xfrm>
              <a:off x="0" y="0"/>
              <a:ext cx="8143932" cy="2955429"/>
            </a:xfrm>
            <a:prstGeom prst="roundRect">
              <a:avLst>
                <a:gd name="adj" fmla="val 2449"/>
              </a:avLst>
            </a:prstGeom>
            <a:gradFill rotWithShape="1">
              <a:gsLst>
                <a:gs pos="0">
                  <a:srgbClr val="D9D9D9"/>
                </a:gs>
                <a:gs pos="100000">
                  <a:srgbClr val="404040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p>
              <a:pPr lvl="0" eaLnBrk="1" hangingPunct="1"/>
              <a:endParaRPr lang="zh-CN" dirty="0">
                <a:latin typeface="Calibri" pitchFamily="2" charset="0"/>
                <a:ea typeface="宋体" charset="-122"/>
              </a:endParaRPr>
            </a:p>
          </p:txBody>
        </p:sp>
        <p:sp>
          <p:nvSpPr>
            <p:cNvPr id="6148" name="AutoShape 3"/>
            <p:cNvSpPr/>
            <p:nvPr/>
          </p:nvSpPr>
          <p:spPr>
            <a:xfrm>
              <a:off x="3175" y="98408"/>
              <a:ext cx="8137582" cy="2747501"/>
            </a:xfrm>
            <a:prstGeom prst="roundRect">
              <a:avLst>
                <a:gd name="adj" fmla="val 2731"/>
              </a:avLst>
            </a:prstGeom>
            <a:solidFill>
              <a:srgbClr val="F2F2F2">
                <a:alpha val="79999"/>
              </a:srgbClr>
            </a:solidFill>
            <a:ln w="254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0" hangingPunct="0"/>
              <a:endParaRPr lang="zh-CN" sz="2000" dirty="0">
                <a:solidFill>
                  <a:schemeClr val="tx2"/>
                </a:solidFill>
                <a:latin typeface="Calibri" pitchFamily="2" charset="0"/>
                <a:ea typeface="微软雅黑" pitchFamily="2" charset="-122"/>
              </a:endParaRPr>
            </a:p>
          </p:txBody>
        </p:sp>
      </p:grpSp>
      <p:pic>
        <p:nvPicPr>
          <p:cNvPr id="6151" name="Picture 9" descr="C:\Documents and Settings\Administrator\桌面\新建文件夹 (2)\LOGO白副本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150" y="225425"/>
            <a:ext cx="925513" cy="42862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" name="文本框 1"/>
          <p:cNvSpPr txBox="1"/>
          <p:nvPr/>
        </p:nvSpPr>
        <p:spPr>
          <a:xfrm>
            <a:off x="471170" y="3185795"/>
            <a:ext cx="8156575" cy="579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/>
              <a:t>孔曰成仁，孟曰取义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4" name="Rectangle 13"/>
          <p:cNvSpPr/>
          <p:nvPr/>
        </p:nvSpPr>
        <p:spPr>
          <a:xfrm>
            <a:off x="3198813" y="1663700"/>
            <a:ext cx="2746375" cy="3683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algn="ctr" eaLnBrk="1" hangingPunct="1"/>
            <a:r>
              <a:rPr lang="zh-CN" dirty="0">
                <a:solidFill>
                  <a:schemeClr val="bg1"/>
                </a:solidFill>
                <a:latin typeface="微软雅黑" pitchFamily="2" charset="-122"/>
                <a:ea typeface="微软雅黑" pitchFamily="2" charset="-122"/>
              </a:rPr>
              <a:t>点击添加标题</a:t>
            </a:r>
            <a:endParaRPr lang="zh-CN" dirty="0">
              <a:solidFill>
                <a:schemeClr val="bg1"/>
              </a:solidFill>
              <a:latin typeface="微软雅黑" pitchFamily="2" charset="-122"/>
              <a:ea typeface="微软雅黑" pitchFamily="2" charset="-122"/>
            </a:endParaRPr>
          </a:p>
        </p:txBody>
      </p:sp>
      <p:sp>
        <p:nvSpPr>
          <p:cNvPr id="7178" name="Rectangle 16"/>
          <p:cNvSpPr/>
          <p:nvPr/>
        </p:nvSpPr>
        <p:spPr>
          <a:xfrm>
            <a:off x="3198813" y="2554288"/>
            <a:ext cx="2746375" cy="369887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algn="ctr" eaLnBrk="1" hangingPunct="1"/>
            <a:r>
              <a:rPr lang="zh-CN" dirty="0">
                <a:solidFill>
                  <a:schemeClr val="bg1"/>
                </a:solidFill>
                <a:latin typeface="微软雅黑" pitchFamily="2" charset="-122"/>
                <a:ea typeface="微软雅黑" pitchFamily="2" charset="-122"/>
              </a:rPr>
              <a:t>点击添加标题</a:t>
            </a:r>
            <a:endParaRPr lang="zh-CN" dirty="0">
              <a:solidFill>
                <a:schemeClr val="bg1"/>
              </a:solidFill>
              <a:latin typeface="微软雅黑" pitchFamily="2" charset="-122"/>
              <a:ea typeface="微软雅黑" pitchFamily="2" charset="-122"/>
            </a:endParaRPr>
          </a:p>
        </p:txBody>
      </p:sp>
      <p:sp>
        <p:nvSpPr>
          <p:cNvPr id="7182" name="Rectangle 19"/>
          <p:cNvSpPr/>
          <p:nvPr/>
        </p:nvSpPr>
        <p:spPr>
          <a:xfrm>
            <a:off x="557530" y="1825625"/>
            <a:ext cx="7962900" cy="20421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lvl="0" algn="l" eaLnBrk="1" hangingPunct="1"/>
            <a:r>
              <a:rPr lang="zh-CN" sz="32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charset="0"/>
                <a:ea typeface="宋体" charset="0"/>
              </a:rPr>
              <a:t>“朱茀绣幰，青衣数辈，款段以从”。“内一婢，乘小驷，容光绝美。稍稍近觇之，见车幔洞开，内坐二八女郎，红妆艳丽，尤生平所未睹。”</a:t>
            </a:r>
            <a:endParaRPr lang="zh-CN" sz="3200" b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charset="0"/>
              <a:ea typeface="宋体" charset="0"/>
            </a:endParaRPr>
          </a:p>
        </p:txBody>
      </p:sp>
      <p:pic>
        <p:nvPicPr>
          <p:cNvPr id="7191" name="Picture 9" descr="C:\Documents and Settings\Administrator\桌面\新建文件夹 (2)\LOGO白副本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150" y="225425"/>
            <a:ext cx="925513" cy="428625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/>
      <p:bldP spid="7178" grpId="0"/>
      <p:bldP spid="718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9" name="Picture 9" descr="C:\Documents and Settings\Administrator\桌面\新建文件夹 (2)\LOGO白副本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150" y="225425"/>
            <a:ext cx="925513" cy="42862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" name="文本框 1"/>
          <p:cNvSpPr txBox="1"/>
          <p:nvPr/>
        </p:nvSpPr>
        <p:spPr>
          <a:xfrm>
            <a:off x="363220" y="2240280"/>
            <a:ext cx="8394700" cy="10668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</a:t>
            </a:r>
            <a:r>
              <a:rPr lang="zh-CN" altLang="en-US" sz="32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“目炫神夺，瞻恋弗舍，</a:t>
            </a:r>
            <a:endParaRPr lang="zh-CN" altLang="en-US" sz="32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32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        或先或后，从驰数里”</a:t>
            </a:r>
            <a:endParaRPr lang="zh-CN" altLang="en-US" sz="32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55" name="Picture 9" descr="C:\Documents and Settings\Administrator\桌面\新建文件夹 (2)\LOGO白副本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150" y="225425"/>
            <a:ext cx="925513" cy="42862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0" name="文本框 99"/>
          <p:cNvSpPr txBox="1"/>
          <p:nvPr/>
        </p:nvSpPr>
        <p:spPr>
          <a:xfrm>
            <a:off x="594360" y="2068830"/>
            <a:ext cx="7816215" cy="15544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L="0" indent="0" algn="l"/>
            <a:r>
              <a:rPr lang="en-US" altLang="zh-CN" sz="3200" b="1" u="none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charset="0"/>
                <a:ea typeface="宋体" charset="0"/>
                <a:cs typeface="楷体" charset="0"/>
              </a:rPr>
              <a:t>“</a:t>
            </a:r>
            <a:r>
              <a:rPr lang="zh-CN" altLang="en-US" sz="3200" b="1" u="none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charset="0"/>
                <a:ea typeface="宋体" charset="0"/>
                <a:cs typeface="楷体" charset="0"/>
              </a:rPr>
              <a:t>此芙蓉城七郎子新妇归宁，非同田舍娘子，放教秀才胡觑</a:t>
            </a:r>
            <a:r>
              <a:rPr lang="en-US" altLang="zh-CN" sz="3200" b="1" u="none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charset="0"/>
                <a:ea typeface="宋体" charset="0"/>
                <a:cs typeface="楷体" charset="0"/>
              </a:rPr>
              <a:t>!”“</a:t>
            </a:r>
            <a:r>
              <a:rPr lang="zh-CN" altLang="en-US" sz="3200" b="1" u="none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charset="0"/>
                <a:ea typeface="宋体" charset="0"/>
                <a:cs typeface="楷体" charset="0"/>
              </a:rPr>
              <a:t>言已，掬辙土飏生。”</a:t>
            </a:r>
            <a:endParaRPr lang="zh-CN" altLang="en-US" sz="3200" b="1" u="none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charset="0"/>
              <a:ea typeface="宋体" charset="0"/>
              <a:cs typeface="楷体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55" name="Picture 9" descr="C:\Documents and Settings\Administrator\桌面\新建文件夹 (2)\LOGO白副本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150" y="225425"/>
            <a:ext cx="925513" cy="42862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0" name="文本框 99"/>
          <p:cNvSpPr txBox="1"/>
          <p:nvPr/>
        </p:nvSpPr>
        <p:spPr>
          <a:xfrm>
            <a:off x="594360" y="2068830"/>
            <a:ext cx="7816215" cy="10668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L="0" indent="0" algn="l"/>
            <a:r>
              <a:rPr sz="3200" b="1" u="none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charset="0"/>
                <a:ea typeface="宋体" charset="0"/>
                <a:cs typeface="楷体" charset="0"/>
              </a:rPr>
              <a:t>“泪簌簌不得止，经宿益剧，翳渐大，数日厚如钱，右睛起旋螺，百药无效”</a:t>
            </a:r>
            <a:r>
              <a:rPr lang="zh-CN" sz="3200" b="1" u="none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charset="0"/>
                <a:ea typeface="宋体" charset="0"/>
                <a:cs typeface="楷体" charset="0"/>
              </a:rPr>
              <a:t>。</a:t>
            </a:r>
            <a:endParaRPr lang="zh-CN" sz="3200" b="1" u="none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charset="0"/>
              <a:ea typeface="宋体" charset="0"/>
              <a:cs typeface="楷体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55" name="Picture 9" descr="C:\Documents and Settings\Administrator\桌面\新建文件夹 (2)\LOGO白副本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150" y="225425"/>
            <a:ext cx="925513" cy="42862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0" name="文本框 99"/>
          <p:cNvSpPr txBox="1"/>
          <p:nvPr/>
        </p:nvSpPr>
        <p:spPr>
          <a:xfrm>
            <a:off x="594360" y="2068830"/>
            <a:ext cx="7816215" cy="252984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L="0" indent="0" algn="l"/>
            <a:r>
              <a:rPr lang="en-US" altLang="zh-CN" sz="3200" b="1" u="none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charset="0"/>
                <a:ea typeface="宋体" charset="0"/>
                <a:cs typeface="楷体" charset="0"/>
              </a:rPr>
              <a:t>“左目中小语如蝇，曰：黑漆似， 叵耐杀人！右目中应云：可同小遨游，出此闷气”。方生便渐觉“两鼻中，蠕蠕作痒，似有物出，离孔而去。久之乃返，复自鼻入眶中。”</a:t>
            </a:r>
            <a:endParaRPr lang="zh-CN" altLang="en-US" sz="3200" b="1" u="none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charset="0"/>
              <a:ea typeface="宋体" charset="0"/>
              <a:cs typeface="楷体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431</Words>
  <Application>Kingsoft Office WPP</Application>
  <PresentationFormat>全屏显示(4:3)</PresentationFormat>
  <Paragraphs>34</Paragraphs>
  <Slides>12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RPP</cp:lastModifiedBy>
  <cp:revision>17</cp:revision>
  <dcterms:created xsi:type="dcterms:W3CDTF">2009-08-17T06:59:00Z</dcterms:created>
  <dcterms:modified xsi:type="dcterms:W3CDTF">2016-03-06T11:30:37Z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2052-10.1.0.5458</vt:lpwstr>
  </property>
</Properties>
</file>